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3T15:21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0 0 0,'0'0'3206'0'0,"-27"5"-2780"0"0,20-2-148 0 0,0-1 0 0 0,1 1 1 0 0,-1 1-1 0 0,1-1 0 0 0,-9 7 0 0 0,-9 5 562 0 0,20-13-758 0 0,1 1 0 0 0,-1-1 1 0 0,1 1-1 0 0,0 0 1 0 0,0 0-1 0 0,0 0 1 0 0,0 0-1 0 0,0 0 1 0 0,1 1-1 0 0,0-1 0 0 0,-1 1 1 0 0,1-1-1 0 0,0 1 1 0 0,1 0-1 0 0,-1 0 1 0 0,-1 6-1 0 0,0 2 70 0 0,1 1-1 0 0,0 0 1 0 0,1 0-1 0 0,1 17 0 0 0,2-27-92 0 0,0 1-1 0 0,0-1 1 0 0,0 0-1 0 0,1 0 1 0 0,-1 0-1 0 0,1 0 0 0 0,0-1 1 0 0,0 1-1 0 0,0-1 1 0 0,0 0-1 0 0,0 0 1 0 0,0 0-1 0 0,6 3 1 0 0,-7-4 26 0 0,-1 0-54 0 0,1 0 0 0 0,-1-1-1 0 0,1 1 1 0 0,-1 0 0 0 0,1-1 0 0 0,0 1 0 0 0,-1-1 0 0 0,1 1 0 0 0,0-1 0 0 0,0 0-1 0 0,-1 1 1 0 0,1-1 0 0 0,0 0 0 0 0,0 0 0 0 0,-1 0 0 0 0,1-1 0 0 0,0 1 0 0 0,1-1-1 0 0,36-5-952 0 0,59-19-5447 0 0,-88 20 4647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3B06-7A97-18FB-CDA0-63E6DD334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55338-7617-48A0-8B1C-81AC2EB9B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A5D32-F181-BCA6-D19C-1884D37B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19941-9FFA-F4B9-9B0B-F9FE9F77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5E7B-019B-8399-A1CD-102428BB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08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B5AD-2CFC-E364-D959-A4AFF492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CACDA-A1B8-5A16-4C4F-783BB9E73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4956D-98ED-BB06-BC3D-452CA5CC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0ACF3-FBEE-ECAA-C902-0541A18C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9D405-8FD6-0B04-EF91-5010F460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58A2E-C515-A845-FD46-95B76BB6C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3FB9B-9AC6-AE13-DE4F-AED149DD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BD33B-8247-2A6E-9C31-CDE629C2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7F610-C4D4-AA20-EE69-7D17E400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BEDD-9F3C-FB99-FD44-0D4F6450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72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F0C-B8CA-67EA-CA8E-3233BC67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766A-9643-B48A-82B8-9189DA30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A52F1-1260-B858-A4C3-B24FAABC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F7993-09C0-699D-3977-AF9970AC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29BF2-2EE6-1BE1-CE99-583ABA45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37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BB32-7B1D-BE7A-309D-4A3372FB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7DF37-05E7-BF6D-80DC-E4DCE5219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4080-1172-1C94-5F07-4550CAE3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14A9A-FE7F-727A-C4EC-2BA88C3B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7DD21-CA86-F0E7-0EFA-54016F3A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43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DD1F-93B1-B2F1-3EB5-80ACA592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EDA03-5DF3-90A3-24FF-E4E7E196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690-6372-C454-EF75-6C98E297A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05BB-E1EE-32AE-61FE-2E50C04F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C885A-B112-B261-291E-E052BD76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096A1-8126-B63D-8B39-FDA675F2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81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C781-2E5D-4942-E830-79497927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FF4A6-B3CC-A214-0D03-0A5265061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2CA0C-9C83-9364-D670-42C06E4DD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856A-6433-4E00-E101-64AC50B83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11FD7-5042-66CE-44E2-8B64E7451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19E66-38F9-1F83-8E48-FF031C4C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3BAD-5D4C-CCFA-CBE4-0B2C447D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AA558-2389-9532-04C5-98D61D5A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92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0DA-A9B1-39D2-2C68-90E919EF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F4DFA-D01A-5127-DC3F-A7229DD1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B1F9B-F2CD-884E-FDAE-7A72518C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542D2-11FC-20E2-BBF0-39EAC97F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18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B1173-259F-C5C1-B6CF-BF4925E6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EE668-7656-6859-CF8C-6A14105F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8924F-CD85-3B80-4597-7451C1C1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6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4B0F-4FDD-4B66-6862-FD65BAB7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FAFA-8ECC-99B8-A5DA-07CD21B3E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0AE0-798A-47AF-50D7-9F3841251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15BA2-1603-4150-C6A9-3B57F80E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F11AE-1A89-3AF4-5DA1-74EE37C5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00614-C619-4741-A942-69F750A6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9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CCCC-65E8-C3B9-77C6-BE01BACE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C7EA5-E831-A9B6-EE1A-AECF18CF9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362F5-A70D-9CF9-2DEE-4832BA8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63D97-831A-DD00-6B77-A1CC27A9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89823-C05A-04F1-E239-2D7C4153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086F-15F8-FCD1-D7E0-1DCE668F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2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45400-A57B-B6F6-B906-EB1C1A72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55684-CD9B-EDD2-2A18-B6DFDD86B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2C4B0-6D68-D308-75D7-4EF2B05A4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EB98-B3CE-4FD6-8E4D-F62663A87023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E76C6-2AC6-AAF9-8DAF-3B80F0895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6C0F5-C561-898B-2323-F8BCB7914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D2DAD-A01A-45C0-AA7B-8E28E4AB5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3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B374-A1FA-0004-68FF-224CA8F8F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77C01-BD02-835D-622D-A4ACAA5BB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4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B840-8D97-AAD5-1712-48367249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7A4A-BA60-95C7-4F7F-DF5323C3E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55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07C1-64FB-440B-CDCB-8D41B0CE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2156-7382-65F4-1397-6FE9BE16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43D6-F937-3E00-1A66-EDBF1F23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A21E-82A0-73D4-7907-1839CEA2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83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2301-1D5F-C3B7-11ED-F2344E63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50AC3-792B-0F47-3FDA-F0AC40A6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92F4-AD95-1D80-0557-87CE782D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F6809-71C1-1ECF-A56A-A6DA5D27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53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3E46-86F5-E371-9838-DA434160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F82-9BA8-2211-E81B-2297BD9B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53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D53F-B18B-A575-3935-23C65B7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42BA-E434-A41A-8A13-6E94C0039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1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7C32-ECE2-F6B5-8060-7D923627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2B24-E959-6DBF-B6F9-36A19CEE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89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3BF-322B-438B-4AC6-86EB9FE0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7F7E-EAC6-9538-AEB0-78726DF71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7092D-B65F-B1DB-26E7-772D91A3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0" y="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3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2E48-E401-31E2-0B8E-465BCFA7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FF09-37D7-CB1F-DB8B-85760448E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C49AB-57DA-BD36-7179-A56DB0568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0" y="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6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42DC-835C-A2A9-560B-A858D1D8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76D1-04A5-849F-73B4-8CB9AEF57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6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940F-9985-8F63-37A1-E4C621D9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4ED06-7287-78E6-622F-C5DE33E42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1B0D6-B5D2-C237-7B5E-548CEA6D1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064-DBD9-4108-BC1A-D78481F4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E330-9336-D0D1-F52F-5EE3ABBAD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6693D-455D-9A12-4545-7F288093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2"/>
          <a:stretch/>
        </p:blipFill>
        <p:spPr>
          <a:xfrm>
            <a:off x="0" y="0"/>
            <a:ext cx="12192000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9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2900-1FA6-3A30-6FBE-62DEBE8D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D948-75D7-D944-DFBA-C25F58556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EB85-BDDE-D1A1-EE04-C91355764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0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0468-18BB-D0D8-551D-BBAD8F6A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066D7-CC73-8C20-08E4-7F529EBD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D157A-AD55-B10C-2A47-C45C084A2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8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6657-E8F2-BE1E-73F2-55934F0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0B69-1D4C-3C76-A104-A4594F66F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7B5E5-3933-F67B-F302-2FC8EF0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7"/>
          <a:stretch/>
        </p:blipFill>
        <p:spPr>
          <a:xfrm>
            <a:off x="0" y="0"/>
            <a:ext cx="12192000" cy="6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5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A139-76F9-CC39-5685-3883DDD5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B4E5-A48E-3AC9-7B81-890A78D1A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94B14-AAD1-CED8-9F35-D44BBE7A7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041AD1-99DB-AF0E-41B5-734E02C3AF5F}"/>
                  </a:ext>
                </a:extLst>
              </p14:cNvPr>
              <p14:cNvContentPartPr/>
              <p14:nvPr/>
            </p14:nvContentPartPr>
            <p14:xfrm>
              <a:off x="12262182" y="2446906"/>
              <a:ext cx="8136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041AD1-99DB-AF0E-41B5-734E02C3AF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53542" y="2438266"/>
                <a:ext cx="9900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6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05D9-EAAE-177A-544C-38F7F826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C814-806A-C403-2C04-3DD4DACC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CDCB-05FD-4687-2AB2-171CBF4B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64AC-F980-6F02-3B70-75ECF304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FA9DC-C290-1C58-0C6C-2BD890C1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E815-C689-5C19-7F0B-27EADC9F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07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829D-7AAC-87B5-95F3-8680D491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9CE17-A007-F2E0-B975-E3D470FAA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12256-5991-8A9C-05C5-886AADF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9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963D-ACD7-C261-A8ED-E07F1F45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CAAC0-E1F5-9AE3-07EA-221D2FAB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E4CF8-267F-B6E5-B533-91607018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1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311-1837-3BB8-8A80-45A73C04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B74A5-264E-77FF-2906-F8A8599A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0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0520-6BEB-23BF-4497-DE16BA5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3729-D03F-5386-29B3-8990B578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9FA3B-6671-0D0A-7422-C2DF1969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B20C-2EB4-CD92-36D1-4A5CA5F6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C5CA-B08E-3674-AB21-0F41796E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57C42-635A-FCB2-CFED-1910855A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A7BA-C7EB-9B4F-9122-3A901BAB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EA93-BB0F-8F8B-4208-F8AA13BE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23B28-7363-AFAF-7BA3-149C3CC8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0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5028-9055-2657-A572-E11DAC21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AD03-E0B5-1E51-EEB4-118D4C8C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E5F00-FC0A-E77E-B43E-E0ABE8EF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4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BF8A-39D0-A7B2-8FE7-951323DD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997-F6E5-116F-C9E3-EF32CBF06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FD64-EEDC-0225-60E2-A3AA560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1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1CF5-6584-80E1-4D15-24F8FB82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0102-E1EF-A764-58C7-1E38696B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01FC6-92AA-3A01-BEE4-A1F9292C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9C53-31E0-8EC1-061A-6EFCDCC9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13CA-D823-851A-92BD-AA67224D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7345D-FE8F-8286-1F4A-57554895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1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8056-DD51-C273-365F-68EF79C4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4FF4D-12A5-EF86-7A3A-BC8298C6A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79649-9C95-62D4-5312-CA362107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6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BD00-68A6-934A-82F3-8670F5BF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CC12-631F-A1DD-0614-5E0E2DFF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7C0F6-8915-8718-84AD-AA12B2DD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16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CEAF-2B0A-E6AE-472F-E70E6618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CF6E2-B226-88FC-835D-EBE2F522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6DFC-E688-19E3-68AC-73475979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6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221F-E3E8-A5AB-1089-24C939BC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4D2D5-025D-152E-C5E4-EA450545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985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2504-69AF-4A6B-8D00-2F8B47C4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FDFA-EFCE-E789-FE81-8B60F0E7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1B214-FB1D-3FF6-B1C1-F37A452B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7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6E9A-E57B-B8EB-68C0-905E43A3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C1EA9-A92E-FF80-292E-1974946B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413D-8985-C25D-99B0-E46332B7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7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2102-9998-D557-9D0A-238047B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EEC0-108F-053F-CF99-72E3BE717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CA8F0-93C4-882C-FE28-6F51016B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2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A758-ECB9-BBC9-308F-B7A2D665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2C388-DFA0-A10F-5DEB-45598D0F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54F6A-59B3-A5F7-EB10-84AF84C5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2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6A69-419D-0F3A-FF99-8659980B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F37F-1E89-93B5-4E64-2886F957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A2F3A-018C-F105-C48E-9C4FEC42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819F5-B588-898B-0C3E-82CA3B42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2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AB33-D32D-91AE-70D6-008C26BE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C303-9A8C-C601-DF68-C57A0B87C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22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7158-A399-384D-5DA9-BEF364A5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75AF-EAB6-E73C-217B-6E40A9C1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591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6F76-464B-B665-28EA-5421684F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72D1-1FBE-B4A2-1B9B-D4952AE8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20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A6DB-22A5-8028-43DD-EF63A467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AB20-9A8D-E428-D764-BF9D92A2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25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B26D-578B-C320-2F80-8F13EADD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5862-6315-97B4-04A1-43A2DB8F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09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61E9-FF6E-8C3B-6AB8-D76B8EE2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5A23-9277-64B2-038D-8C866AF6F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21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F9A2-47E6-D61B-3128-D220A84F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DF4D-65E7-0840-B6A2-AC659A72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72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895C-B738-16D2-4167-920684F3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BA37-1E4D-4D89-E4BA-D0A7C906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32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B850-96C9-6566-0D6D-0CA256B2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76B6-0D9C-29AB-DD2D-45EBB0142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82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</dc:creator>
  <cp:lastModifiedBy>karthick</cp:lastModifiedBy>
  <cp:revision>2</cp:revision>
  <dcterms:created xsi:type="dcterms:W3CDTF">2022-10-04T12:31:53Z</dcterms:created>
  <dcterms:modified xsi:type="dcterms:W3CDTF">2023-03-04T08:52:09Z</dcterms:modified>
</cp:coreProperties>
</file>